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5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20/03/2025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126859"/>
            <a:ext cx="48965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endParaRPr lang="pt-BR" sz="1600" dirty="0"/>
          </a:p>
          <a:p>
            <a:pPr algn="ctr"/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pPr algn="ctr"/>
            <a:r>
              <a:rPr lang="pt-BR" sz="1200" baseline="30000" dirty="0"/>
              <a:t>INSTITUIÇÕES</a:t>
            </a:r>
            <a:endParaRPr lang="pt-BR" sz="1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3FA7A2-4AC8-2E85-63BB-FE81F3ED4C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79" y="126859"/>
            <a:ext cx="1689107" cy="118126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93CFC4-A160-3F78-6662-A687A46C54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68" y="8172400"/>
            <a:ext cx="1840082" cy="9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</cp:lastModifiedBy>
  <cp:revision>11</cp:revision>
  <dcterms:created xsi:type="dcterms:W3CDTF">2017-03-23T20:36:22Z</dcterms:created>
  <dcterms:modified xsi:type="dcterms:W3CDTF">2025-03-20T18:50:59Z</dcterms:modified>
</cp:coreProperties>
</file>